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3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53BA-985D-42D0-801B-2A3983E1E3BE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3D24-F1AA-49EC-A6D0-6AF5E01F4A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3063-5564-4F07-8CE9-E6C77A7AC39F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1B5F-1E06-429B-A37C-A98982BF7B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0124-9CEB-4CE5-8381-391689B67848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4CF0-4E44-489F-845E-90C66CC316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8964-0079-4E54-8DD8-3B3C6C207F52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4195-13BF-4AD7-91E1-5F08384BC9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DAE5-CA90-446A-A298-73611C4D736E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2328-ACBD-4FEC-95CB-5DCC25E28A7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67D2-E21B-4956-9D9F-2557C5F55CED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5F4B-232B-4696-BA1D-8B33624AA0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F3D8-8125-4368-8317-6E2443AA1570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23AD-9A0F-4202-BB91-753C2D4F76D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10E7-7D32-43DA-AF99-31EB2CF4324F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EC27-2338-4614-8068-3C0935DA030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CC9E-DAC6-4F41-A022-C281198204D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E315-5202-4B81-84CD-21A4FA7FEC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DCF2-5F64-4C60-AAD2-E5BEAAF3CC11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322C-F733-4327-BC3C-1CB4340F59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0784-BA61-4B32-83CB-39089F7F345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E5C-A1EB-4D49-8CD3-578618AD81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3B11-A720-4B41-8FFF-B43DD5FF209C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C784-D9AB-4A99-9B81-CFE83B4F9F2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4020-5955-429B-8A9A-3A4B21AB014E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05990-F6D2-4C1C-8A25-C73254C394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5ACE-3DFA-48CD-932C-24595F76DA8C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E204-895A-44DB-A3B7-0DF55F67AA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5097-F839-48F6-9911-5F2405F012A1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643D-C74E-4C1E-A862-5628557DD6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3C3F-9D59-49F1-B9EC-D59E58525E9B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7E48-51E1-47A5-8FA0-B5AB7E5A0F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B149-1D69-40E7-B5E8-0935FCF5FA40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CC02-F862-4164-9B6F-D4B92D5B1C0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6E1AA10-A3AB-48AC-96C1-F27A0E34464C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D123BE9-9C67-4865-AA0A-C1F9804AB07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80" r:id="rId12"/>
    <p:sldLayoutId id="2147483668" r:id="rId13"/>
    <p:sldLayoutId id="2147483681" r:id="rId14"/>
    <p:sldLayoutId id="2147483667" r:id="rId15"/>
    <p:sldLayoutId id="2147483666" r:id="rId16"/>
    <p:sldLayoutId id="2147483665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616200"/>
          </a:xfrm>
        </p:spPr>
        <p:txBody>
          <a:bodyPr/>
          <a:lstStyle/>
          <a:p>
            <a:r>
              <a:rPr lang="uk-UA" smtClean="0">
                <a:ln>
                  <a:noFill/>
                </a:ln>
              </a:rPr>
              <a:t>НАУ</a:t>
            </a:r>
            <a:endParaRPr lang="ru-RU" smtClean="0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457325" y="439738"/>
            <a:ext cx="10018713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79825" y="2192338"/>
            <a:ext cx="7224713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n>
                  <a:noFill/>
                </a:ln>
              </a:rPr>
              <a:t>Таблиця</a:t>
            </a:r>
            <a:endParaRPr lang="ru-RU" smtClean="0">
              <a:ln>
                <a:noFill/>
              </a:ln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84313" y="2667000"/>
          <a:ext cx="10018712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742"/>
                <a:gridCol w="2003742"/>
                <a:gridCol w="2003742"/>
                <a:gridCol w="2003742"/>
                <a:gridCol w="200374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10018713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35513" y="2222500"/>
            <a:ext cx="7259637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498600" y="371475"/>
            <a:ext cx="10018713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60638" y="2265363"/>
            <a:ext cx="7348537" cy="4592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n>
                  <a:noFill/>
                </a:ln>
              </a:rPr>
              <a:t>Таблиця (2)</a:t>
            </a:r>
            <a:endParaRPr lang="ru-RU" smtClean="0">
              <a:ln>
                <a:noFill/>
              </a:ln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84313" y="2667000"/>
          <a:ext cx="10018712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742"/>
                <a:gridCol w="2003742"/>
                <a:gridCol w="2003742"/>
                <a:gridCol w="2003742"/>
                <a:gridCol w="200374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5</TotalTime>
  <Words>4</Words>
  <Application>Microsoft Office PowerPoint</Application>
  <PresentationFormat>Довільний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Corbel</vt:lpstr>
      <vt:lpstr>Arial</vt:lpstr>
      <vt:lpstr>Calibri</vt:lpstr>
      <vt:lpstr>Параллакс</vt:lpstr>
      <vt:lpstr>Параллакс</vt:lpstr>
      <vt:lpstr>Параллакс</vt:lpstr>
      <vt:lpstr>Параллакс</vt:lpstr>
      <vt:lpstr>Параллакс</vt:lpstr>
      <vt:lpstr>НАУ</vt:lpstr>
      <vt:lpstr>Слайд 2</vt:lpstr>
      <vt:lpstr>Таблиця</vt:lpstr>
      <vt:lpstr>Слайд 4</vt:lpstr>
      <vt:lpstr>Слайд 5</vt:lpstr>
      <vt:lpstr>Таблиця (2)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</dc:title>
  <dc:creator>Наташа</dc:creator>
  <cp:lastModifiedBy>Customer</cp:lastModifiedBy>
  <cp:revision>2</cp:revision>
  <dcterms:created xsi:type="dcterms:W3CDTF">2013-10-02T18:35:11Z</dcterms:created>
  <dcterms:modified xsi:type="dcterms:W3CDTF">2013-10-30T09:58:37Z</dcterms:modified>
</cp:coreProperties>
</file>